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95" r:id="rId4"/>
    <p:sldId id="298" r:id="rId5"/>
    <p:sldId id="299" r:id="rId6"/>
    <p:sldId id="300" r:id="rId7"/>
    <p:sldId id="292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8275" autoAdjust="0"/>
  </p:normalViewPr>
  <p:slideViewPr>
    <p:cSldViewPr>
      <p:cViewPr varScale="1">
        <p:scale>
          <a:sx n="49" d="100"/>
          <a:sy n="49" d="100"/>
        </p:scale>
        <p:origin x="129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29FE22-13E6-4BA6-B6A7-8C2D551EFFA4}" type="datetimeFigureOut">
              <a:rPr lang="nl-NL" smtClean="0"/>
              <a:t>10-10-2019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32C65-5005-4605-8066-6953C27C5E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271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8762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0049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402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Inzicht in uw persoonlijke waarden is belangrijk om vast te stellen wat u het belangrijkste vindt in uw leven.  Waarden hebben te maken met zaken waarvoor u staat en waarvoor u gaat. Het zijn dus ook </a:t>
            </a:r>
            <a:r>
              <a:rPr lang="nl-NL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diepergaande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motivatoren. Wat zijn persoonlijke waarden (drijfveren)? Aan drijfveren is de vraag gekoppeld: wat drijft u? Waarom komt u in beweging? De vraag is dus of u uw drijfveren kent. Die zijn namelijk van groot belang bij het vinden van de juiste baan en bij het verkrijgen van succes in uw carrière.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1826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8299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fontAlgn="base">
              <a:buFont typeface="Arial" panose="020B0604020202020204" pitchFamily="34" charset="0"/>
              <a:buNone/>
            </a:pPr>
            <a:r>
              <a:rPr lang="nl-NL" dirty="0"/>
              <a:t>Wie heeft er LinkedIn? Wie heeft er een sterk LinkedIn profiel en wil deze delen met de groep? Wie is er bezig met het vergroten van zijn/ haar netwerk? Waarom zou dit belangrijk zijn?</a:t>
            </a:r>
          </a:p>
          <a:p>
            <a:pPr marL="0" indent="0" fontAlgn="base">
              <a:buFont typeface="Arial" panose="020B0604020202020204" pitchFamily="34" charset="0"/>
              <a:buNone/>
            </a:pPr>
            <a:endParaRPr lang="nl-NL" dirty="0"/>
          </a:p>
          <a:p>
            <a:pPr marL="0" indent="0" fontAlgn="base">
              <a:buFont typeface="Arial" panose="020B0604020202020204" pitchFamily="34" charset="0"/>
              <a:buNone/>
            </a:pPr>
            <a:r>
              <a:rPr lang="nl-NL" b="1" dirty="0"/>
              <a:t>Uitvoeren </a:t>
            </a:r>
          </a:p>
          <a:p>
            <a:pPr marL="228600" indent="-228600" fontAlgn="base">
              <a:buFont typeface="Arial" panose="020B0604020202020204" pitchFamily="34" charset="0"/>
              <a:buAutoNum type="arabicPeriod"/>
            </a:pPr>
            <a:r>
              <a:rPr lang="nl-NL" dirty="0"/>
              <a:t>Laat de jongeren een eigen LinkedIn cv aanmaken. </a:t>
            </a:r>
          </a:p>
          <a:p>
            <a:pPr marL="228600" indent="-228600" fontAlgn="base">
              <a:buFont typeface="Arial" panose="020B0604020202020204" pitchFamily="34" charset="0"/>
              <a:buAutoNum type="arabicPeriod"/>
            </a:pPr>
            <a:r>
              <a:rPr lang="nl-NL" dirty="0"/>
              <a:t>Laat de jongeren elkaars cv bekijken en eventueel aanvullen/ wijzigen. </a:t>
            </a:r>
          </a:p>
          <a:p>
            <a:pPr marL="228600" indent="-228600" fontAlgn="base">
              <a:buFont typeface="Arial" panose="020B0604020202020204" pitchFamily="34" charset="0"/>
              <a:buAutoNum type="arabicPeriod"/>
            </a:pPr>
            <a:r>
              <a:rPr lang="nl-NL" dirty="0"/>
              <a:t>Laat de jongeren een recente foto plaatsen op hun pagina.</a:t>
            </a:r>
          </a:p>
          <a:p>
            <a:pPr marL="0" indent="0" fontAlgn="base">
              <a:buFont typeface="Arial" panose="020B0604020202020204" pitchFamily="34" charset="0"/>
              <a:buNone/>
            </a:pPr>
            <a:endParaRPr lang="nl-NL" dirty="0"/>
          </a:p>
          <a:p>
            <a:pPr marL="0" indent="0" fontAlgn="base">
              <a:buFont typeface="Arial" panose="020B0604020202020204" pitchFamily="34" charset="0"/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1195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10-10-2019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10-10-2019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10-10-2019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043608" y="1412776"/>
            <a:ext cx="532859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u="sng" dirty="0">
                <a:latin typeface="Arial" pitchFamily="34" charset="0"/>
                <a:cs typeface="Arial" pitchFamily="34" charset="0"/>
              </a:rPr>
              <a:t>Welkom!</a:t>
            </a:r>
          </a:p>
          <a:p>
            <a:pPr algn="ctr"/>
            <a:endParaRPr lang="nl-NL" sz="2800" u="sng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2800" u="sng" dirty="0">
                <a:latin typeface="Arial" pitchFamily="34" charset="0"/>
                <a:cs typeface="Arial" pitchFamily="34" charset="0"/>
              </a:rPr>
              <a:t>Periode 1, lesweek 7</a:t>
            </a:r>
          </a:p>
          <a:p>
            <a:pPr algn="ctr"/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Persoonlijk ‘wapenschild’</a:t>
            </a:r>
          </a:p>
          <a:p>
            <a:r>
              <a:rPr lang="nl-NL" dirty="0"/>
              <a:t>LinkedIn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Invullen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57200247-1DB9-4DE3-A1BA-0CD0177029CD}"/>
              </a:ext>
            </a:extLst>
          </p:cNvPr>
          <p:cNvSpPr/>
          <p:nvPr/>
        </p:nvSpPr>
        <p:spPr>
          <a:xfrm>
            <a:off x="1259632" y="1196752"/>
            <a:ext cx="77048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Twee dingen waar je goed in bent of die je graag doet</a:t>
            </a:r>
          </a:p>
          <a:p>
            <a:pPr marL="514350" indent="-514350">
              <a:buAutoNum type="arabicPeriod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De plek waar je je goed voelt</a:t>
            </a:r>
          </a:p>
          <a:p>
            <a:pPr marL="514350" indent="-514350">
              <a:buAutoNum type="arabicPeriod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Je grootste succes</a:t>
            </a:r>
          </a:p>
          <a:p>
            <a:pPr marL="514350" indent="-514350">
              <a:buAutoNum type="arabicPeriod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Drie mensen die invloed hebben/ hadden op je leven</a:t>
            </a:r>
          </a:p>
          <a:p>
            <a:pPr marL="514350" indent="-514350">
              <a:buAutoNum type="arabicPeriod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Iets wat je nog graag wilt doen</a:t>
            </a:r>
          </a:p>
          <a:p>
            <a:pPr marL="514350" indent="-514350">
              <a:buAutoNum type="arabicPeriod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Het gelukkigste moment van het afgelopen jaar</a:t>
            </a:r>
          </a:p>
        </p:txBody>
      </p:sp>
    </p:spTree>
    <p:extLst>
      <p:ext uri="{BB962C8B-B14F-4D97-AF65-F5344CB8AC3E}">
        <p14:creationId xmlns:p14="http://schemas.microsoft.com/office/powerpoint/2010/main" val="105211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Vertellen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57200247-1DB9-4DE3-A1BA-0CD0177029CD}"/>
              </a:ext>
            </a:extLst>
          </p:cNvPr>
          <p:cNvSpPr/>
          <p:nvPr/>
        </p:nvSpPr>
        <p:spPr>
          <a:xfrm>
            <a:off x="1259632" y="1196752"/>
            <a:ext cx="77048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In tweetallen vertel je elkaar over je schild. Door de luisteraar worden verdiepende en verhelderende vragen gesteld.</a:t>
            </a:r>
          </a:p>
        </p:txBody>
      </p:sp>
    </p:spTree>
    <p:extLst>
      <p:ext uri="{BB962C8B-B14F-4D97-AF65-F5344CB8AC3E}">
        <p14:creationId xmlns:p14="http://schemas.microsoft.com/office/powerpoint/2010/main" val="1751773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517731"/>
            <a:ext cx="6645424" cy="648072"/>
          </a:xfrm>
        </p:spPr>
        <p:txBody>
          <a:bodyPr/>
          <a:lstStyle/>
          <a:p>
            <a:pPr algn="l"/>
            <a:r>
              <a:rPr lang="nl-NL" dirty="0"/>
              <a:t>Drie woorden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57200247-1DB9-4DE3-A1BA-0CD0177029CD}"/>
              </a:ext>
            </a:extLst>
          </p:cNvPr>
          <p:cNvSpPr/>
          <p:nvPr/>
        </p:nvSpPr>
        <p:spPr>
          <a:xfrm>
            <a:off x="1259632" y="1196752"/>
            <a:ext cx="77048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Je kiest drie woorden (waarden) die je kenmerkend vind voor het verhaal dat is verteld bij stap 2.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Bespreek dit in hetzelfde tweetal en schrijf de drie woorden in het lint onder het schild. </a:t>
            </a:r>
          </a:p>
        </p:txBody>
      </p:sp>
    </p:spTree>
    <p:extLst>
      <p:ext uri="{BB962C8B-B14F-4D97-AF65-F5344CB8AC3E}">
        <p14:creationId xmlns:p14="http://schemas.microsoft.com/office/powerpoint/2010/main" val="2657524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517731"/>
            <a:ext cx="6645424" cy="648072"/>
          </a:xfrm>
        </p:spPr>
        <p:txBody>
          <a:bodyPr/>
          <a:lstStyle/>
          <a:p>
            <a:pPr algn="l"/>
            <a:r>
              <a:rPr lang="nl-NL" dirty="0"/>
              <a:t>Uitwisselen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57200247-1DB9-4DE3-A1BA-0CD0177029CD}"/>
              </a:ext>
            </a:extLst>
          </p:cNvPr>
          <p:cNvSpPr/>
          <p:nvPr/>
        </p:nvSpPr>
        <p:spPr>
          <a:xfrm>
            <a:off x="1259632" y="1196752"/>
            <a:ext cx="77048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Het delen van je waarden in de groep</a:t>
            </a:r>
          </a:p>
        </p:txBody>
      </p:sp>
    </p:spTree>
    <p:extLst>
      <p:ext uri="{BB962C8B-B14F-4D97-AF65-F5344CB8AC3E}">
        <p14:creationId xmlns:p14="http://schemas.microsoft.com/office/powerpoint/2010/main" val="188817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BA27CA-ABCE-4890-BDBB-49AD83A33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LinkedIn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441CDA27-7DF8-489C-938D-D82EED9513B6}"/>
              </a:ext>
            </a:extLst>
          </p:cNvPr>
          <p:cNvSpPr txBox="1"/>
          <p:nvPr/>
        </p:nvSpPr>
        <p:spPr>
          <a:xfrm>
            <a:off x="1763688" y="1628800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</p:txBody>
      </p:sp>
      <p:pic>
        <p:nvPicPr>
          <p:cNvPr id="5" name="Afbeelding 4" descr="Afbeelding met tekening&#10;&#10;Automatisch gegenereerde beschrijving">
            <a:extLst>
              <a:ext uri="{FF2B5EF4-FFF2-40B4-BE49-F238E27FC236}">
                <a16:creationId xmlns:a16="http://schemas.microsoft.com/office/drawing/2014/main" id="{9A038E83-19BE-4DA5-924A-C6F6906F92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149" y="1628800"/>
            <a:ext cx="6896550" cy="344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11115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</TotalTime>
  <Words>228</Words>
  <Application>Microsoft Office PowerPoint</Application>
  <PresentationFormat>Diavoorstelling (4:3)</PresentationFormat>
  <Paragraphs>34</Paragraphs>
  <Slides>7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Kantoorthema</vt:lpstr>
      <vt:lpstr>PowerPoint-presentatie</vt:lpstr>
      <vt:lpstr>Programma</vt:lpstr>
      <vt:lpstr>Invullen</vt:lpstr>
      <vt:lpstr>Vertellen</vt:lpstr>
      <vt:lpstr>Drie woorden</vt:lpstr>
      <vt:lpstr>Uitwisselen</vt:lpstr>
      <vt:lpstr>LinkedIn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Valerie van den Berg</cp:lastModifiedBy>
  <cp:revision>53</cp:revision>
  <dcterms:created xsi:type="dcterms:W3CDTF">2013-11-15T15:05:42Z</dcterms:created>
  <dcterms:modified xsi:type="dcterms:W3CDTF">2019-10-10T06:44:22Z</dcterms:modified>
</cp:coreProperties>
</file>